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3B57DF-8A42-44E5-A161-F7C1BDBFF212}" v="6" dt="2024-04-12T14:27:06.6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226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0164-391E-4746-98EF-3D3E086445DC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5431-B8E6-4A0C-BF60-1248A41D9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37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0164-391E-4746-98EF-3D3E086445DC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5431-B8E6-4A0C-BF60-1248A41D9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51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0164-391E-4746-98EF-3D3E086445DC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5431-B8E6-4A0C-BF60-1248A41D9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35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0164-391E-4746-98EF-3D3E086445DC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5431-B8E6-4A0C-BF60-1248A41D9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25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0164-391E-4746-98EF-3D3E086445DC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5431-B8E6-4A0C-BF60-1248A41D9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04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0164-391E-4746-98EF-3D3E086445DC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5431-B8E6-4A0C-BF60-1248A41D9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59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0164-391E-4746-98EF-3D3E086445DC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5431-B8E6-4A0C-BF60-1248A41D9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13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0164-391E-4746-98EF-3D3E086445DC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5431-B8E6-4A0C-BF60-1248A41D9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54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0164-391E-4746-98EF-3D3E086445DC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5431-B8E6-4A0C-BF60-1248A41D9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88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0164-391E-4746-98EF-3D3E086445DC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5431-B8E6-4A0C-BF60-1248A41D9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51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0164-391E-4746-98EF-3D3E086445DC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5431-B8E6-4A0C-BF60-1248A41D9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99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500164-391E-4746-98EF-3D3E086445DC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4A5431-B8E6-4A0C-BF60-1248A41D9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8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g"/><Relationship Id="rId2" Type="http://schemas.openxmlformats.org/officeDocument/2006/relationships/image" Target="../media/image1.png"/><Relationship Id="rId16" Type="http://schemas.openxmlformats.org/officeDocument/2006/relationships/image" Target="../media/image15.jp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275F46F5-C71C-E6DD-6F37-9F36F16B9992}"/>
              </a:ext>
            </a:extLst>
          </p:cNvPr>
          <p:cNvGrpSpPr/>
          <p:nvPr/>
        </p:nvGrpSpPr>
        <p:grpSpPr>
          <a:xfrm>
            <a:off x="0" y="0"/>
            <a:ext cx="6856413" cy="9108290"/>
            <a:chOff x="0" y="0"/>
            <a:chExt cx="6856413" cy="910829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B5E878B-0E43-7FC4-3C25-B721C8DF4E0C}"/>
                </a:ext>
              </a:extLst>
            </p:cNvPr>
            <p:cNvGrpSpPr/>
            <p:nvPr/>
          </p:nvGrpSpPr>
          <p:grpSpPr>
            <a:xfrm>
              <a:off x="0" y="0"/>
              <a:ext cx="6856413" cy="9108290"/>
              <a:chOff x="0" y="0"/>
              <a:chExt cx="6856413" cy="9108290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5EE61222-0791-72F6-21EF-6140812D8367}"/>
                  </a:ext>
                </a:extLst>
              </p:cNvPr>
              <p:cNvGrpSpPr/>
              <p:nvPr/>
            </p:nvGrpSpPr>
            <p:grpSpPr>
              <a:xfrm>
                <a:off x="0" y="0"/>
                <a:ext cx="6856413" cy="8711080"/>
                <a:chOff x="0" y="0"/>
                <a:chExt cx="6856413" cy="8711080"/>
              </a:xfrm>
            </p:grpSpPr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B6AA5181-7454-2D69-3CBF-510746CB50B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856413" cy="1212112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4B246F00-DA49-F3A4-3BC5-7BD93A15D0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59489" y="113808"/>
                  <a:ext cx="2381693" cy="984496"/>
                </a:xfrm>
                <a:prstGeom prst="rect">
                  <a:avLst/>
                </a:prstGeom>
                <a:effectLst>
                  <a:softEdge rad="63500"/>
                </a:effectLst>
              </p:spPr>
            </p:pic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BB4D0AF-378D-6D48-BEF2-E66851E38AEB}"/>
                    </a:ext>
                  </a:extLst>
                </p:cNvPr>
                <p:cNvSpPr txBox="1"/>
                <p:nvPr/>
              </p:nvSpPr>
              <p:spPr>
                <a:xfrm>
                  <a:off x="2767339" y="267502"/>
                  <a:ext cx="3862917" cy="6771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Clear Solutions for Commercial Openings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Est. 1989</a:t>
                  </a:r>
                </a:p>
              </p:txBody>
            </p: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8F3E998E-0A6E-599C-1365-5874DF6BCE46}"/>
                    </a:ext>
                  </a:extLst>
                </p:cNvPr>
                <p:cNvCxnSpPr/>
                <p:nvPr/>
              </p:nvCxnSpPr>
              <p:spPr>
                <a:xfrm>
                  <a:off x="3604437" y="606056"/>
                  <a:ext cx="2094614" cy="0"/>
                </a:xfrm>
                <a:prstGeom prst="line">
                  <a:avLst/>
                </a:prstGeom>
                <a:noFill/>
                <a:ln w="12700" cap="flat" cmpd="dbl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</p:cxn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432679CD-3690-FC2B-28F8-6BBBBFD20BFF}"/>
                    </a:ext>
                  </a:extLst>
                </p:cNvPr>
                <p:cNvGrpSpPr/>
                <p:nvPr/>
              </p:nvGrpSpPr>
              <p:grpSpPr>
                <a:xfrm>
                  <a:off x="191388" y="1272755"/>
                  <a:ext cx="6464592" cy="560376"/>
                  <a:chOff x="159489" y="1325920"/>
                  <a:chExt cx="6464592" cy="560376"/>
                </a:xfrm>
              </p:grpSpPr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3CF98383-006F-37B2-FBF2-C6168EA0C5E8}"/>
                      </a:ext>
                    </a:extLst>
                  </p:cNvPr>
                  <p:cNvSpPr/>
                  <p:nvPr/>
                </p:nvSpPr>
                <p:spPr>
                  <a:xfrm>
                    <a:off x="159489" y="1325920"/>
                    <a:ext cx="1616148" cy="552893"/>
                  </a:xfrm>
                  <a:prstGeom prst="rect">
                    <a:avLst/>
                  </a:prstGeom>
                  <a:solidFill>
                    <a:srgbClr val="0E2841">
                      <a:lumMod val="25000"/>
                      <a:lumOff val="75000"/>
                      <a:alpha val="51000"/>
                    </a:srgb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rPr>
                      <a:t>Glen Baines</a:t>
                    </a: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rPr>
                      <a:t>317-626-9034</a:t>
                    </a: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rPr>
                      <a:t>glen@bainesinc.com</a:t>
                    </a:r>
                  </a:p>
                </p:txBody>
              </p:sp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0C564479-1D74-955A-D565-16AF4DB1FA6B}"/>
                      </a:ext>
                    </a:extLst>
                  </p:cNvPr>
                  <p:cNvSpPr/>
                  <p:nvPr/>
                </p:nvSpPr>
                <p:spPr>
                  <a:xfrm>
                    <a:off x="1775637" y="1333403"/>
                    <a:ext cx="1616148" cy="552893"/>
                  </a:xfrm>
                  <a:prstGeom prst="rect">
                    <a:avLst/>
                  </a:prstGeom>
                  <a:solidFill>
                    <a:srgbClr val="0E2841">
                      <a:lumMod val="25000"/>
                      <a:lumOff val="75000"/>
                      <a:alpha val="51000"/>
                    </a:srgb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rPr>
                      <a:t>Brent Guiliani</a:t>
                    </a: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rPr>
                      <a:t>859-940-1528</a:t>
                    </a: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rPr>
                      <a:t>brent@bainesinc.com</a:t>
                    </a:r>
                  </a:p>
                </p:txBody>
              </p:sp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946FE00C-11E8-8331-C8F0-A569EC19D7F3}"/>
                      </a:ext>
                    </a:extLst>
                  </p:cNvPr>
                  <p:cNvSpPr/>
                  <p:nvPr/>
                </p:nvSpPr>
                <p:spPr>
                  <a:xfrm>
                    <a:off x="3391785" y="1325920"/>
                    <a:ext cx="1616148" cy="552893"/>
                  </a:xfrm>
                  <a:prstGeom prst="rect">
                    <a:avLst/>
                  </a:prstGeom>
                  <a:solidFill>
                    <a:srgbClr val="0E2841">
                      <a:lumMod val="25000"/>
                      <a:lumOff val="75000"/>
                      <a:alpha val="51000"/>
                    </a:srgb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rPr>
                      <a:t>David Fryman</a:t>
                    </a: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rPr>
                      <a:t>317-604-3807</a:t>
                    </a: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rPr>
                      <a:t>dfryman@bainesinc.com</a:t>
                    </a:r>
                  </a:p>
                </p:txBody>
              </p:sp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5DD22434-B3ED-3E37-F9DD-E6BEEAA16DC5}"/>
                      </a:ext>
                    </a:extLst>
                  </p:cNvPr>
                  <p:cNvSpPr/>
                  <p:nvPr/>
                </p:nvSpPr>
                <p:spPr>
                  <a:xfrm>
                    <a:off x="5007933" y="1333403"/>
                    <a:ext cx="1616148" cy="552893"/>
                  </a:xfrm>
                  <a:prstGeom prst="rect">
                    <a:avLst/>
                  </a:prstGeom>
                  <a:solidFill>
                    <a:srgbClr val="0E2841">
                      <a:lumMod val="25000"/>
                      <a:lumOff val="75000"/>
                      <a:alpha val="51000"/>
                    </a:srgb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rPr>
                      <a:t>Angel Robles Jr</a:t>
                    </a: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rPr>
                      <a:t>520-220-2813</a:t>
                    </a: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rPr>
                      <a:t>angel@bainesinc.com</a:t>
                    </a:r>
                  </a:p>
                </p:txBody>
              </p:sp>
            </p:grp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AF3ADD1-375D-9618-11F5-69FB266C583B}"/>
                    </a:ext>
                  </a:extLst>
                </p:cNvPr>
                <p:cNvSpPr txBox="1"/>
                <p:nvPr/>
              </p:nvSpPr>
              <p:spPr>
                <a:xfrm>
                  <a:off x="3493178" y="916144"/>
                  <a:ext cx="2411238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Indiana – Kentucky – Ohio – Tennessee</a:t>
                  </a: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16E5DAEC-6EC7-76A9-D751-2DED7BCE9581}"/>
                    </a:ext>
                  </a:extLst>
                </p:cNvPr>
                <p:cNvSpPr/>
                <p:nvPr/>
              </p:nvSpPr>
              <p:spPr>
                <a:xfrm>
                  <a:off x="191388" y="2300081"/>
                  <a:ext cx="6464592" cy="343041"/>
                </a:xfrm>
                <a:prstGeom prst="rect">
                  <a:avLst/>
                </a:prstGeom>
                <a:solidFill>
                  <a:srgbClr val="E97132">
                    <a:lumMod val="40000"/>
                    <a:lumOff val="60000"/>
                  </a:srgbClr>
                </a:solidFill>
                <a:ln w="1905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rPr>
                    <a:t>Architectural Hardware and Door Security Accessories 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5FBC71C-3CD0-E243-5B50-08ABCFC7927F}"/>
                    </a:ext>
                  </a:extLst>
                </p:cNvPr>
                <p:cNvSpPr txBox="1"/>
                <p:nvPr/>
              </p:nvSpPr>
              <p:spPr>
                <a:xfrm>
                  <a:off x="106129" y="1908976"/>
                  <a:ext cx="45926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sng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Dedicated to promoting the leading manufacturers of</a:t>
                  </a: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: 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EDBC4B47-7B88-00BC-96C1-6E7A88EAD647}"/>
                    </a:ext>
                  </a:extLst>
                </p:cNvPr>
                <p:cNvSpPr txBox="1"/>
                <p:nvPr/>
              </p:nvSpPr>
              <p:spPr>
                <a:xfrm>
                  <a:off x="3824686" y="2808149"/>
                  <a:ext cx="3031727" cy="19389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- Life Safety &amp; Loss Prevention Hardware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- Pulls &amp; Door Accessories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- Decorative Hardware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- Architectural Hinges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- Thresholds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- Weatherstripping 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- Fire Door Gap Solutions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- Locks, Exit Devices, and Door Closers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- Access Control Functionality for All Doors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- Electrified Access and Egress Solutions</a:t>
                  </a:r>
                </a:p>
              </p:txBody>
            </p:sp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9DE1BFF1-85ED-380B-B491-C9AE66D0D0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21800" y="4040275"/>
                  <a:ext cx="955758" cy="400085"/>
                </a:xfrm>
                <a:prstGeom prst="rect">
                  <a:avLst/>
                </a:prstGeom>
              </p:spPr>
            </p:pic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091F55D9-4569-AE46-5EB2-645BE7EBC9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583440" y="4277295"/>
                  <a:ext cx="662997" cy="403895"/>
                </a:xfrm>
                <a:prstGeom prst="rect">
                  <a:avLst/>
                </a:prstGeom>
              </p:spPr>
            </p:pic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80A1E3CE-B6E3-FB0B-3A79-97D3A8AD0F73}"/>
                    </a:ext>
                  </a:extLst>
                </p:cNvPr>
                <p:cNvSpPr/>
                <p:nvPr/>
              </p:nvSpPr>
              <p:spPr>
                <a:xfrm>
                  <a:off x="191388" y="4843479"/>
                  <a:ext cx="6464592" cy="343041"/>
                </a:xfrm>
                <a:prstGeom prst="rect">
                  <a:avLst/>
                </a:prstGeom>
                <a:solidFill>
                  <a:srgbClr val="E97132">
                    <a:lumMod val="40000"/>
                    <a:lumOff val="60000"/>
                  </a:srgbClr>
                </a:solidFill>
                <a:ln w="1905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rPr>
                    <a:t>Commercial Fenestration Products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81E9F8D-AB0B-1088-F63F-519A2F348342}"/>
                    </a:ext>
                  </a:extLst>
                </p:cNvPr>
                <p:cNvSpPr txBox="1"/>
                <p:nvPr/>
              </p:nvSpPr>
              <p:spPr>
                <a:xfrm>
                  <a:off x="3826273" y="5282858"/>
                  <a:ext cx="2605970" cy="19389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- Curtain Walls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- Storefront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- Stainless Steel Doors and Frames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- FRP &amp; Aluminum Doors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- Sun Shades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- Pass-Through &amp; Ticket Windows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- Transaction Drawers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- Attack Resistant Glass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- Ballistic, Blast, Storm Impact Glass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- Privacy Glass</a:t>
                  </a:r>
                </a:p>
              </p:txBody>
            </p:sp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885EE6E3-E3AD-968E-638F-6304D2AA49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15036" y="5350212"/>
                  <a:ext cx="1070703" cy="464861"/>
                </a:xfrm>
                <a:prstGeom prst="rect">
                  <a:avLst/>
                </a:prstGeom>
              </p:spPr>
            </p:pic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5726468C-5FF9-034E-E0D0-CAEC4771BD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496285" y="5370651"/>
                  <a:ext cx="1108365" cy="424597"/>
                </a:xfrm>
                <a:prstGeom prst="rect">
                  <a:avLst/>
                </a:prstGeom>
              </p:spPr>
            </p:pic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id="{88813FD9-91A2-4E55-1716-B7ED8F6814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67339" y="5317275"/>
                  <a:ext cx="886853" cy="931643"/>
                </a:xfrm>
                <a:prstGeom prst="rect">
                  <a:avLst/>
                </a:prstGeom>
              </p:spPr>
            </p:pic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1B3701BC-2DE4-9FD6-F076-FEC491F840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25762" y="5866407"/>
                  <a:ext cx="1687402" cy="461770"/>
                </a:xfrm>
                <a:prstGeom prst="rect">
                  <a:avLst/>
                </a:prstGeom>
              </p:spPr>
            </p:pic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63442F40-5C6E-113E-CD81-8CCCAF0F24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76436" y="6211216"/>
                  <a:ext cx="967238" cy="400085"/>
                </a:xfrm>
                <a:prstGeom prst="rect">
                  <a:avLst/>
                </a:prstGeom>
              </p:spPr>
            </p:pic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C96C8CDA-10EF-65AC-DD0D-1EC1E121F1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125675" y="6730856"/>
                  <a:ext cx="1239916" cy="431971"/>
                </a:xfrm>
                <a:prstGeom prst="rect">
                  <a:avLst/>
                </a:prstGeom>
              </p:spPr>
            </p:pic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64AC344D-8BAC-498C-EE3E-0EA1AE1EFA79}"/>
                    </a:ext>
                  </a:extLst>
                </p:cNvPr>
                <p:cNvSpPr/>
                <p:nvPr/>
              </p:nvSpPr>
              <p:spPr>
                <a:xfrm>
                  <a:off x="196866" y="7364025"/>
                  <a:ext cx="3012693" cy="343041"/>
                </a:xfrm>
                <a:prstGeom prst="rect">
                  <a:avLst/>
                </a:prstGeom>
                <a:solidFill>
                  <a:srgbClr val="E97132">
                    <a:lumMod val="40000"/>
                    <a:lumOff val="60000"/>
                  </a:srgbClr>
                </a:solidFill>
                <a:ln w="1905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rPr>
                    <a:t>Interior Glass Walls</a:t>
                  </a: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EA01C7AA-155C-9E07-FC3B-DAA18A973AA2}"/>
                    </a:ext>
                  </a:extLst>
                </p:cNvPr>
                <p:cNvSpPr/>
                <p:nvPr/>
              </p:nvSpPr>
              <p:spPr>
                <a:xfrm>
                  <a:off x="3643287" y="7364024"/>
                  <a:ext cx="3012693" cy="343041"/>
                </a:xfrm>
                <a:prstGeom prst="rect">
                  <a:avLst/>
                </a:prstGeom>
                <a:solidFill>
                  <a:srgbClr val="E97132">
                    <a:lumMod val="40000"/>
                    <a:lumOff val="60000"/>
                  </a:srgbClr>
                </a:solidFill>
                <a:ln w="1905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rPr>
                    <a:t>Protective Coating</a:t>
                  </a: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884EF223-A013-3807-A989-AE5E36DD0F16}"/>
                    </a:ext>
                  </a:extLst>
                </p:cNvPr>
                <p:cNvSpPr txBox="1"/>
                <p:nvPr/>
              </p:nvSpPr>
              <p:spPr>
                <a:xfrm>
                  <a:off x="4756345" y="7790262"/>
                  <a:ext cx="198469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marR="0" lvl="0" indent="-17145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Char char="-"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Spray-applied Protective Coating for Surfaces During Construction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70C0D81-3A01-AA47-BB18-CB3C90FE6768}"/>
                    </a:ext>
                  </a:extLst>
                </p:cNvPr>
                <p:cNvSpPr txBox="1"/>
                <p:nvPr/>
              </p:nvSpPr>
              <p:spPr>
                <a:xfrm>
                  <a:off x="1804808" y="7772361"/>
                  <a:ext cx="1549617" cy="9387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marR="0" lvl="0" indent="-17145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Char char="-"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Unitized Demountable Glass Wall System</a:t>
                  </a:r>
                </a:p>
                <a:p>
                  <a:pPr marL="171450" marR="0" lvl="0" indent="-17145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Char char="-"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Butt-Glazed Glass Wall System</a:t>
                  </a:r>
                </a:p>
              </p:txBody>
            </p:sp>
            <p:pic>
              <p:nvPicPr>
                <p:cNvPr id="33" name="Picture 32">
                  <a:extLst>
                    <a:ext uri="{FF2B5EF4-FFF2-40B4-BE49-F238E27FC236}">
                      <a16:creationId xmlns:a16="http://schemas.microsoft.com/office/drawing/2014/main" id="{2E5A30C8-0F8F-0529-321A-2CE4B688A2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686459" y="7789047"/>
                  <a:ext cx="569520" cy="686224"/>
                </a:xfrm>
                <a:prstGeom prst="rect">
                  <a:avLst/>
                </a:prstGeom>
              </p:spPr>
            </p:pic>
            <p:pic>
              <p:nvPicPr>
                <p:cNvPr id="34" name="Picture 33" descr="A black background with a black square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E4CC8E7D-E28A-17EE-08CE-DA413D5E38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04808" y="2932389"/>
                  <a:ext cx="1881651" cy="348105"/>
                </a:xfrm>
                <a:prstGeom prst="rect">
                  <a:avLst/>
                </a:prstGeom>
              </p:spPr>
            </p:pic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id="{394ACA04-E9EC-46FF-D5F7-8736738388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7885" y="2868444"/>
                  <a:ext cx="1369360" cy="406467"/>
                </a:xfrm>
                <a:prstGeom prst="rect">
                  <a:avLst/>
                </a:prstGeom>
              </p:spPr>
            </p:pic>
            <p:pic>
              <p:nvPicPr>
                <p:cNvPr id="36" name="Picture 35">
                  <a:extLst>
                    <a:ext uri="{FF2B5EF4-FFF2-40B4-BE49-F238E27FC236}">
                      <a16:creationId xmlns:a16="http://schemas.microsoft.com/office/drawing/2014/main" id="{E215D5C7-181B-9345-D9FC-050C6C9FAD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6686" y="3416412"/>
                  <a:ext cx="1765037" cy="422074"/>
                </a:xfrm>
                <a:prstGeom prst="rect">
                  <a:avLst/>
                </a:prstGeom>
              </p:spPr>
            </p:pic>
            <p:pic>
              <p:nvPicPr>
                <p:cNvPr id="37" name="Picture 36" descr="A blue and black logo&#10;&#10;Description automatically generated">
                  <a:extLst>
                    <a:ext uri="{FF2B5EF4-FFF2-40B4-BE49-F238E27FC236}">
                      <a16:creationId xmlns:a16="http://schemas.microsoft.com/office/drawing/2014/main" id="{945E48FE-EFC1-ED45-EFC5-3C9D371ED1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45063" y="3461563"/>
                  <a:ext cx="883164" cy="422074"/>
                </a:xfrm>
                <a:prstGeom prst="rect">
                  <a:avLst/>
                </a:prstGeom>
              </p:spPr>
            </p:pic>
            <p:pic>
              <p:nvPicPr>
                <p:cNvPr id="38" name="Picture 37" descr="A black and white logo&#10;&#10;Description automatically generated">
                  <a:extLst>
                    <a:ext uri="{FF2B5EF4-FFF2-40B4-BE49-F238E27FC236}">
                      <a16:creationId xmlns:a16="http://schemas.microsoft.com/office/drawing/2014/main" id="{8B6F158E-FBDC-BFEB-170D-96A373C9D6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75647" y="3354904"/>
                  <a:ext cx="678545" cy="826174"/>
                </a:xfrm>
                <a:prstGeom prst="rect">
                  <a:avLst/>
                </a:prstGeom>
              </p:spPr>
            </p:pic>
            <p:pic>
              <p:nvPicPr>
                <p:cNvPr id="39" name="Picture 38" descr="A blue star and arrow logo&#10;&#10;Description automatically generated">
                  <a:extLst>
                    <a:ext uri="{FF2B5EF4-FFF2-40B4-BE49-F238E27FC236}">
                      <a16:creationId xmlns:a16="http://schemas.microsoft.com/office/drawing/2014/main" id="{173DF482-4E5E-6161-5634-002C46CF15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496" y="3982087"/>
                  <a:ext cx="974024" cy="552893"/>
                </a:xfrm>
                <a:prstGeom prst="rect">
                  <a:avLst/>
                </a:prstGeom>
              </p:spPr>
            </p:pic>
            <p:pic>
              <p:nvPicPr>
                <p:cNvPr id="40" name="Picture 39">
                  <a:extLst>
                    <a:ext uri="{FF2B5EF4-FFF2-40B4-BE49-F238E27FC236}">
                      <a16:creationId xmlns:a16="http://schemas.microsoft.com/office/drawing/2014/main" id="{30E25B8A-05D9-E065-6A92-147A7ECB50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03842" y="6425201"/>
                  <a:ext cx="1192443" cy="294761"/>
                </a:xfrm>
                <a:prstGeom prst="rect">
                  <a:avLst/>
                </a:prstGeom>
              </p:spPr>
            </p:pic>
            <p:pic>
              <p:nvPicPr>
                <p:cNvPr id="41" name="Picture 40">
                  <a:extLst>
                    <a:ext uri="{FF2B5EF4-FFF2-40B4-BE49-F238E27FC236}">
                      <a16:creationId xmlns:a16="http://schemas.microsoft.com/office/drawing/2014/main" id="{1299ABE4-03B8-DB7F-2468-6CBE8BBE7C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3842" y="6834959"/>
                  <a:ext cx="1424740" cy="371027"/>
                </a:xfrm>
                <a:prstGeom prst="rect">
                  <a:avLst/>
                </a:prstGeom>
              </p:spPr>
            </p:pic>
            <p:pic>
              <p:nvPicPr>
                <p:cNvPr id="42" name="Picture 41">
                  <a:extLst>
                    <a:ext uri="{FF2B5EF4-FFF2-40B4-BE49-F238E27FC236}">
                      <a16:creationId xmlns:a16="http://schemas.microsoft.com/office/drawing/2014/main" id="{32AF4444-9BC3-2B4C-A080-5FAB1864B7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16929" y="8202834"/>
                  <a:ext cx="1426588" cy="371888"/>
                </a:xfrm>
                <a:prstGeom prst="rect">
                  <a:avLst/>
                </a:prstGeom>
              </p:spPr>
            </p:pic>
          </p:grp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971773C3-5EA1-4E33-5C47-A178A1751E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737" y="8892541"/>
                <a:ext cx="3209559" cy="215749"/>
              </a:xfrm>
              <a:prstGeom prst="rect">
                <a:avLst/>
              </a:prstGeom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BAD6B755-A062-6803-CF40-6A892D9C7B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60083" y="7917557"/>
                <a:ext cx="1236202" cy="168948"/>
              </a:xfrm>
              <a:prstGeom prst="rect">
                <a:avLst/>
              </a:prstGeom>
            </p:spPr>
          </p:pic>
        </p:grpSp>
        <p:pic>
          <p:nvPicPr>
            <p:cNvPr id="47" name="Picture 46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4463E0D2-E7EF-D108-0A7B-24445CF43B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270"/>
            <a:stretch/>
          </p:blipFill>
          <p:spPr>
            <a:xfrm>
              <a:off x="6541982" y="8604527"/>
              <a:ext cx="277281" cy="503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950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177</Words>
  <Application>Microsoft Office PowerPoint</Application>
  <PresentationFormat>On-screen Show (4:3)</PresentationFormat>
  <Paragraphs>44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 Robles</dc:creator>
  <cp:lastModifiedBy>Angel Robles</cp:lastModifiedBy>
  <cp:revision>4</cp:revision>
  <dcterms:created xsi:type="dcterms:W3CDTF">2024-03-28T22:05:02Z</dcterms:created>
  <dcterms:modified xsi:type="dcterms:W3CDTF">2024-04-12T14:35:02Z</dcterms:modified>
</cp:coreProperties>
</file>